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3" r:id="rId8"/>
    <p:sldId id="264" r:id="rId9"/>
    <p:sldId id="260" r:id="rId10"/>
    <p:sldId id="261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MODULAR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ONE FROM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2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BOOOOORING!</a:t>
            </a:r>
            <a:endParaRPr lang="en-US" dirty="0"/>
          </a:p>
        </p:txBody>
      </p:sp>
      <p:pic>
        <p:nvPicPr>
          <p:cNvPr id="3" name="Picture 2" descr="Screen Shot 2013-12-02 at 9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5" y="1170766"/>
            <a:ext cx="6975740" cy="53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endParaRPr lang="en-US" dirty="0"/>
          </a:p>
        </p:txBody>
      </p:sp>
      <p:pic>
        <p:nvPicPr>
          <p:cNvPr id="3" name="Picture 2" descr="Screen Shot 2013-12-02 at 9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6" y="1214344"/>
            <a:ext cx="7841239" cy="52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THIS POINT YOU WILL NEED TO DETERMINE WHICH MODULAR FORM YOU ARE GOING TO WORK WITH.</a:t>
            </a:r>
          </a:p>
          <a:p>
            <a:r>
              <a:rPr lang="en-US" dirty="0" smtClean="0"/>
              <a:t>CUBES ARE THE EASIEST TO WORK WITH BUT THERE ARE MANY VARITIONS!</a:t>
            </a:r>
          </a:p>
          <a:p>
            <a:r>
              <a:rPr lang="en-US" dirty="0" smtClean="0"/>
              <a:t>ONCE YOU FIND THE SHAPE YOU ARE GOING TO WORK WITH MAKE SURE YOU PRINT OUT 3 DIFFERENT SIZES AND PUT YOUR NAMES ON THEM!!! AND DON</a:t>
            </a:r>
            <a:r>
              <a:rPr lang="fr-FR" dirty="0" smtClean="0"/>
              <a:t>’</a:t>
            </a:r>
            <a:r>
              <a:rPr lang="en-US" dirty="0" smtClean="0"/>
              <a:t>T LOOSE THEM!!!!!!!!!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COME BACK DOWN TO THE FOUNDATIONS ROOM AND BEGIN TO TRACE, CUT, AND FOLD YOUR TEMPLATES INTO FORMS.  </a:t>
            </a:r>
          </a:p>
          <a:p>
            <a:r>
              <a:rPr lang="en-US" dirty="0" smtClean="0"/>
              <a:t>WE WILL BE USING CARDSTOCK PAPER SO IT IS THICKER AND STURDIER SO WHEN WE ASSEMBLE THE FORMS IT WILL HOLD UP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2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MODULE IS A INDIVIDUAL UNIT WHICH IS USED IN THE CONSTRUCTION OF A LARGER STRUCTURE.  THE MOST COMMON EXAMPLE OF A MODULE IS A BRICK USED TO CONSTRUCT A BUILDING.</a:t>
            </a:r>
          </a:p>
          <a:p>
            <a:r>
              <a:rPr lang="en-US" dirty="0" smtClean="0"/>
              <a:t>MODULES ARE ALWAYS A UNIFORM SHAPE BUT CAN SOMETIMES VARY IN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IN FURNITURE</a:t>
            </a:r>
            <a:endParaRPr lang="en-US" dirty="0"/>
          </a:p>
        </p:txBody>
      </p:sp>
      <p:pic>
        <p:nvPicPr>
          <p:cNvPr id="4" name="Picture 3" descr="Screen Shot 2013-12-02 at 10.2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77764"/>
            <a:ext cx="6400800" cy="52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2 at 10.2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852"/>
            <a:ext cx="7747000" cy="60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MODULAR SCULPTURE</a:t>
            </a:r>
            <a:endParaRPr lang="en-US" dirty="0"/>
          </a:p>
        </p:txBody>
      </p:sp>
      <p:pic>
        <p:nvPicPr>
          <p:cNvPr id="5" name="Picture 4" descr="Screen Shot 2013-12-02 at 9.5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30817"/>
            <a:ext cx="43942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2 at 9.49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2" y="342136"/>
            <a:ext cx="8019332" cy="60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2 at 9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6" y="355150"/>
            <a:ext cx="7616984" cy="61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MAIN THINGS WE ARE LOOKING FOR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OBJECTIVE IS TO CREATE A 3 DIMENSIONAL SCULPTURE THAT HAS A SENSE OF MOVEMENT.</a:t>
            </a:r>
          </a:p>
          <a:p>
            <a:r>
              <a:rPr lang="en-US" dirty="0" smtClean="0"/>
              <a:t>MOVEMENT IS BEST ACHIEVED THROUGH THE WAY YOU CHOOSE TO PLACE YOUR MODULES AS WELL AS VARIATION IN THE SIZE OF THE MODULE.</a:t>
            </a:r>
          </a:p>
          <a:p>
            <a:r>
              <a:rPr lang="en-US" dirty="0" smtClean="0"/>
              <a:t>IF THE MODULES ARE TOO UNIFORM THEY WILL BE BORING.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ARE MORE INTERESTING THAN OTHERS</a:t>
            </a:r>
            <a:endParaRPr lang="en-US" dirty="0"/>
          </a:p>
        </p:txBody>
      </p:sp>
      <p:pic>
        <p:nvPicPr>
          <p:cNvPr id="3" name="Picture 2" descr="Screen Shot 2013-12-02 at 9.5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09" y="1417638"/>
            <a:ext cx="5167617" cy="51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952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</TotalTime>
  <Words>258</Words>
  <Application>Microsoft Macintosh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MODULAR SCULPTURE</vt:lpstr>
      <vt:lpstr>WHAT IS A MODULE?</vt:lpstr>
      <vt:lpstr>MODULES IN FURNITURE</vt:lpstr>
      <vt:lpstr>PowerPoint Presentation</vt:lpstr>
      <vt:lpstr>AN EXAMPLE OF MODULAR SCULPTURE</vt:lpstr>
      <vt:lpstr>PowerPoint Presentation</vt:lpstr>
      <vt:lpstr>PowerPoint Presentation</vt:lpstr>
      <vt:lpstr>WHAT ARE THE MAIN THINGS WE ARE LOOKING FOR HERE?</vt:lpstr>
      <vt:lpstr>SOME ARE MORE INTERESTING THAN OTHERS</vt:lpstr>
      <vt:lpstr>BOOOOORING!</vt:lpstr>
      <vt:lpstr>INTERESTING</vt:lpstr>
      <vt:lpstr>MAIN CONSIDERATIONS</vt:lpstr>
      <vt:lpstr>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SCULPTURE</dc:title>
  <dc:creator>Staff Staff</dc:creator>
  <cp:lastModifiedBy>Staff Staff</cp:lastModifiedBy>
  <cp:revision>5</cp:revision>
  <dcterms:created xsi:type="dcterms:W3CDTF">2013-12-02T14:54:35Z</dcterms:created>
  <dcterms:modified xsi:type="dcterms:W3CDTF">2013-12-02T15:29:24Z</dcterms:modified>
</cp:coreProperties>
</file>